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27"/>
  </p:normalViewPr>
  <p:slideViewPr>
    <p:cSldViewPr snapToGrid="0" snapToObjects="1">
      <p:cViewPr varScale="1">
        <p:scale>
          <a:sx n="84" d="100"/>
          <a:sy n="84" d="100"/>
        </p:scale>
        <p:origin x="20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630C8-2145-A74A-BAF0-20AEFE976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1A9CC7-48DD-AE4A-9A55-797EAA238C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9C10A-9A6E-0D49-A960-C2B12AEAB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3218-2EFE-C643-B8C6-79F092F22EC6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24B20-E4FA-614D-A7C7-A9710CCC2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EFF1D-84F9-9B43-A633-9BB936E02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11E5-C381-9A4C-8A37-BEB032F6F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19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9FEE3-19D8-C84A-8C8E-662E7733E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8B7079-0709-754F-88F0-A8D2876712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73E-DF09-2040-8047-9919BC7A0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3218-2EFE-C643-B8C6-79F092F22EC6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E5734-1A85-C14A-8731-672950B59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577DC-BF57-7546-B97D-0726ADA0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11E5-C381-9A4C-8A37-BEB032F6F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7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F7974C-20BD-9F4C-9719-EE9711ED89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1E9DD9-0E4C-DF4B-9949-5378FE532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A10F5-4798-8342-84F9-23F9C3913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3218-2EFE-C643-B8C6-79F092F22EC6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CD4B4-AB29-234C-9016-EF91480E8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38FB7-B2B4-0345-B6CF-7037004AC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11E5-C381-9A4C-8A37-BEB032F6F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12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F4DF8-618D-3D4B-A18A-FB74D2788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660AE-99E3-C343-82B8-9AB80FA7D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0301A-B184-8A49-ABAB-E1E726BCD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3218-2EFE-C643-B8C6-79F092F22EC6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84B0D-7E6C-AC43-A9C1-3AF58675D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D322-0FEB-1D4D-978F-1AB06A854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11E5-C381-9A4C-8A37-BEB032F6F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1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9497B-8A8F-2A41-A75E-B8AA81806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16A57-992C-7E48-9234-ECA8C13F9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497C7-BB09-724D-A1F8-0A0414307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3218-2EFE-C643-B8C6-79F092F22EC6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F0124-11C1-5347-9100-CE118E6FD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672C8-5739-734F-84BF-36E640DD2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11E5-C381-9A4C-8A37-BEB032F6F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9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F4795-3A74-6049-A37B-FD53441E2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6B6A0-6D43-5A44-A9C7-F4909856F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0B956-EF84-F643-BD39-9685EE7AE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9A04E-E579-8C48-AB09-4BFFC2F5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3218-2EFE-C643-B8C6-79F092F22EC6}" type="datetimeFigureOut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1CFC6-DC32-3E49-9698-7A4BAA6B1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B33EBE-C797-DA47-ADB3-B0B0BF2A5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11E5-C381-9A4C-8A37-BEB032F6F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4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59CFB-8659-A844-B580-D5C05B29C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D51F53-C02C-7C4D-A1FB-E6FA06118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EEBB4-2D03-6D44-8E71-2D33EF0E1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1AF004-9A08-0C4D-B3BB-329E40603B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45D417-E00C-D44E-BF30-CA9307569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88C67C-53E9-C242-9F13-804AF46C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3218-2EFE-C643-B8C6-79F092F22EC6}" type="datetimeFigureOut">
              <a:rPr lang="en-US" smtClean="0"/>
              <a:t>3/10/21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ECD9E9-923B-8246-BF26-F22FEA8AE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5CBFC7-79B5-4344-AA39-D995F8CAA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11E5-C381-9A4C-8A37-BEB032F6F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95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5E1A3-D00F-0141-85F7-19555059F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580330-132B-DD45-A0EF-28D913148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3218-2EFE-C643-B8C6-79F092F22EC6}" type="datetimeFigureOut">
              <a:rPr lang="en-US" smtClean="0"/>
              <a:t>3/10/21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CDC8AC-7A57-6846-A11B-68D8E3F27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F04D49-E9E3-E545-A546-1CAA122BC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11E5-C381-9A4C-8A37-BEB032F6F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80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7A0247-DED6-0A44-8979-905EB40C0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3218-2EFE-C643-B8C6-79F092F22EC6}" type="datetimeFigureOut">
              <a:rPr lang="en-US" smtClean="0"/>
              <a:t>3/10/21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C5A1DA-3405-D144-A747-5C0A004A3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B54E7-A676-744B-8783-37DB2AEEE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11E5-C381-9A4C-8A37-BEB032F6F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6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E3403-0515-6C44-BDC8-083BA0E63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B2B34-3F44-5846-94F6-6D8FC9E74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FE1E3D-5A7D-0943-865A-D89954C49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901A7C-E4E8-0548-8C62-5CA798E92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3218-2EFE-C643-B8C6-79F092F22EC6}" type="datetimeFigureOut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2FA7F-F411-7D49-BB2C-F8AD618E0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7FD3F5-4DB5-F248-84B5-E1E01DC84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11E5-C381-9A4C-8A37-BEB032F6F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39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53A4D-67A0-F548-AECD-27D686E0C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DC7D13-AD6C-E54B-974A-3E9EF6EE78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13079-2D58-6C41-9DA3-0F8356B39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0D0BB-3D83-4B41-B697-73C78BD3C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3218-2EFE-C643-B8C6-79F092F22EC6}" type="datetimeFigureOut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93B42B-8D8C-8542-85ED-AE566A0AF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D1AD23-7653-734C-AA83-F44695CD9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111E5-C381-9A4C-8A37-BEB032F6F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0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FD6F75-3C12-A641-8F00-8BC055253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E6BA7-24F6-E649-A468-2C4CA86F3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778A4-1A5C-B347-A323-4C202DE32D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E3218-2EFE-C643-B8C6-79F092F22EC6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735B8-A7F3-CD4C-B916-0A762E354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9BC9F-092C-034D-ADE5-D3C925DD4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111E5-C381-9A4C-8A37-BEB032F6F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4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59578F-1AE8-B64D-8187-BA922D04B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7640"/>
            <a:ext cx="12192000" cy="679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19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ED7182-5407-B446-92A6-021899C9D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70" y="0"/>
            <a:ext cx="120136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37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400AB3-F148-7043-8934-0BA323E78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38" y="0"/>
            <a:ext cx="123248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02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193F06-F86B-1241-AD26-8303C5786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585" y="0"/>
            <a:ext cx="122811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47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2C20BC-A975-AE4A-9F53-3907A8A88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742" y="0"/>
            <a:ext cx="123394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18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F6E9F7-DDEB-DF41-A2D6-72C5B42DE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70" y="0"/>
            <a:ext cx="12018285" cy="674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06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858A0B-1A77-D542-9E84-C1883FB43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829" y="0"/>
            <a:ext cx="122516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66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BACFE-6A42-6A42-B19B-105362C20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417" y="0"/>
            <a:ext cx="1243483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27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D7814F-F317-4748-A4B7-8E026BD01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3" y="0"/>
            <a:ext cx="121595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97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4840CA-8F75-7143-A53E-4D8EA31B0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3560" y="1"/>
            <a:ext cx="12585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16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2ADCDA-C833-824C-BA5C-ED3A2873D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533" y="0"/>
            <a:ext cx="12399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51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C0483E-520F-7F4B-9A92-0276CFD76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28" y="0"/>
            <a:ext cx="12235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51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369629-3F4B-374C-924F-C60605778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451" y="0"/>
            <a:ext cx="1231490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30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F3DD00-C005-9849-AEBF-837C131C4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14" y="0"/>
            <a:ext cx="12246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98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683D5F-E892-B54C-8EB4-DF9CE9159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" y="0"/>
            <a:ext cx="12183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80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67AAB6-1BBC-6A49-B6D8-A5F8904E2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9" y="0"/>
            <a:ext cx="11907310" cy="675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43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385AC5-AC67-EA4E-9029-551524906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8393"/>
            <a:ext cx="12353298" cy="67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32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F6FE99-1EAB-154C-B712-25A0BEAF0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" y="0"/>
            <a:ext cx="12178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90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98B56E-6413-BC49-8A16-9225E2C90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995" y="0"/>
            <a:ext cx="1231599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52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A17C15-1439-6247-81E6-9835A9431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7941"/>
            <a:ext cx="12278436" cy="681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1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9317DD-CE70-D648-AB49-DE11769AB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64" y="0"/>
            <a:ext cx="12114636" cy="667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27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354817-2BA9-5740-9EF9-CC330D9BB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8" y="64651"/>
            <a:ext cx="12052852" cy="665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20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5750B3-232D-C247-952F-364C1ED4A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F042D0-72F3-884A-8CF9-9F98F47F1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0" y="264696"/>
            <a:ext cx="12055639" cy="65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331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102645-DD88-A246-A8DE-D5B0A93D6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5700"/>
            <a:ext cx="12329614" cy="678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224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7D7EB7-5625-3D4A-8AB0-05316CA9A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05" y="131911"/>
            <a:ext cx="11787808" cy="65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7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F16C02-D661-DE43-9195-C970F69B1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684"/>
            <a:ext cx="11937505" cy="667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3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72D968-64FD-224C-B471-2AF820DD6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4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06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95C7E-5C8F-F24E-BD2F-7B25FA86D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1234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60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74141B-81E0-864D-A2AE-F9CD7A680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354"/>
            <a:ext cx="12023772" cy="666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29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ABD9CA-F445-D549-820B-EF30B36B2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05" y="0"/>
            <a:ext cx="1220821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36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AF8ADF-9B51-4A46-91CD-53B3CCEBE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910" y="0"/>
            <a:ext cx="12403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43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Anne-Marie Mcintosh</dc:creator>
  <cp:lastModifiedBy>Anne-Marie Mcintosh</cp:lastModifiedBy>
  <cp:revision>2</cp:revision>
  <dcterms:created xsi:type="dcterms:W3CDTF">2021-03-10T11:52:47Z</dcterms:created>
  <dcterms:modified xsi:type="dcterms:W3CDTF">2021-03-10T14:22:00Z</dcterms:modified>
</cp:coreProperties>
</file>