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83" r:id="rId4"/>
    <p:sldId id="260" r:id="rId5"/>
    <p:sldId id="284" r:id="rId6"/>
    <p:sldId id="262" r:id="rId7"/>
    <p:sldId id="285" r:id="rId8"/>
    <p:sldId id="265" r:id="rId9"/>
    <p:sldId id="286" r:id="rId10"/>
    <p:sldId id="267" r:id="rId11"/>
    <p:sldId id="268" r:id="rId12"/>
    <p:sldId id="269" r:id="rId13"/>
    <p:sldId id="288" r:id="rId14"/>
    <p:sldId id="287" r:id="rId15"/>
    <p:sldId id="272" r:id="rId16"/>
    <p:sldId id="273" r:id="rId17"/>
    <p:sldId id="274" r:id="rId18"/>
    <p:sldId id="275" r:id="rId19"/>
    <p:sldId id="290" r:id="rId20"/>
    <p:sldId id="289" r:id="rId21"/>
    <p:sldId id="278" r:id="rId22"/>
    <p:sldId id="279" r:id="rId23"/>
    <p:sldId id="280" r:id="rId24"/>
    <p:sldId id="281" r:id="rId25"/>
    <p:sldId id="3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89"/>
    <p:restoredTop sz="83882"/>
  </p:normalViewPr>
  <p:slideViewPr>
    <p:cSldViewPr snapToGrid="0" snapToObjects="1">
      <p:cViewPr varScale="1">
        <p:scale>
          <a:sx n="77" d="100"/>
          <a:sy n="77" d="100"/>
        </p:scale>
        <p:origin x="4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1DF6E-5E45-2243-9F25-FCEB61E50C0E}" type="datetimeFigureOut">
              <a:rPr lang="en-US" smtClean="0"/>
              <a:t>3/23/21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693D1-CCD5-DC4F-8C72-926CD1816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19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693D1-CCD5-DC4F-8C72-926CD1816A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94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When we hear the Gospel read at Church </a:t>
            </a:r>
          </a:p>
          <a:p>
            <a:pPr eaLnBrk="1" hangingPunct="1"/>
            <a:r>
              <a:rPr lang="en-US" altLang="en-US" dirty="0"/>
              <a:t>We make three crosses with our thumb</a:t>
            </a:r>
          </a:p>
          <a:p>
            <a:pPr eaLnBrk="1" hangingPunct="1"/>
            <a:r>
              <a:rPr lang="en-US" altLang="en-US" dirty="0"/>
              <a:t>one on our forehead</a:t>
            </a:r>
          </a:p>
          <a:p>
            <a:pPr eaLnBrk="1" hangingPunct="1"/>
            <a:r>
              <a:rPr lang="en-US" altLang="en-US" dirty="0"/>
              <a:t>one on our lips and </a:t>
            </a:r>
          </a:p>
          <a:p>
            <a:pPr eaLnBrk="1" hangingPunct="1"/>
            <a:r>
              <a:rPr lang="en-US" altLang="en-US" dirty="0"/>
              <a:t>one on our heart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This is a sign that we want to </a:t>
            </a:r>
          </a:p>
          <a:p>
            <a:pPr eaLnBrk="1" hangingPunct="1"/>
            <a:r>
              <a:rPr lang="en-US" altLang="en-US" dirty="0"/>
              <a:t>think about the words of Jesus</a:t>
            </a:r>
          </a:p>
          <a:p>
            <a:pPr eaLnBrk="1" hangingPunct="1"/>
            <a:r>
              <a:rPr lang="en-US" altLang="en-US" dirty="0"/>
              <a:t>speak the words of Jesus and </a:t>
            </a:r>
          </a:p>
          <a:p>
            <a:pPr eaLnBrk="1" hangingPunct="1"/>
            <a:r>
              <a:rPr lang="en-US" altLang="en-US" dirty="0"/>
              <a:t>love the words of Jesus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Do this together now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693D1-CCD5-DC4F-8C72-926CD1816A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39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the sign of the cross to end your prayer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693D1-CCD5-DC4F-8C72-926CD1816A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99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50EFD-8E74-AA44-B07E-0C85F7A6C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6D7A1-10D8-F74F-98B1-C7F06F60E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DA3EB-2E9F-154B-8CEB-162259E2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FD33-AD9D-3644-B3BB-738642DD75D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9AED-7519-1241-8899-049835E6E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A8307-C576-244A-98AC-01D8B7A88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D68-23CF-444E-98D3-B328C542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46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7582E-69FB-8D42-B6E5-3062EF644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09648-6D83-CA43-B6C9-DC85EA5B9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D4BD4-21B5-5B4C-AB5A-651902A67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FD33-AD9D-3644-B3BB-738642DD75D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07D3A-90F9-3948-A3AF-3D35BD4A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D78A4-EB6E-F844-8B0C-E7F0C9DB8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D68-23CF-444E-98D3-B328C542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3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5FE81B-88C7-1846-A842-4C3C190636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E0DD9-6BBA-5746-A3CC-17B884FFE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514BD-F856-1447-B54B-CB1BC956A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FD33-AD9D-3644-B3BB-738642DD75D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84F52-7D5D-9C44-A002-192159118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50663-F930-6B45-9EBD-4EEEBB9D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D68-23CF-444E-98D3-B328C542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25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CAEE4-6930-4A46-B718-6AC817FAB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2BB27-1CF2-EF42-9426-A2830ED94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940AC-0C80-5E4E-BA41-1268416E2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FD33-AD9D-3644-B3BB-738642DD75D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63546-A0D3-144F-A689-33298DBC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CC649-DD64-6D46-B18C-86B684EB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D68-23CF-444E-98D3-B328C542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83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94A90-33E6-EF4C-AA65-0714CBA9B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B2436-E568-9F43-A7FC-42CC5A3BF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E0018-9A22-C149-A631-4F96F0E90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FD33-AD9D-3644-B3BB-738642DD75D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48BD-FA1F-9646-AE24-B153D1A1B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09597-627E-0A4E-9B9C-F257B20C4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D68-23CF-444E-98D3-B328C542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53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FD92-0839-264E-AF11-940BF5F4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F5602-06EC-3842-A3AB-CFE35637E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2E906-331C-DE47-B88D-55136DBD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49AFE-DCE6-7244-9138-5EB016FD3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FD33-AD9D-3644-B3BB-738642DD75D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5ADB8-8945-3945-A19E-CF1F67EA7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02233-F607-0B4A-A9CB-981BDDBA8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D68-23CF-444E-98D3-B328C542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57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B2313-6E7A-684D-A057-B4E448D5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D3814-4194-3047-A24E-1CBF16FF3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22499-BD24-EF4F-9E4B-2FF69EB67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1DF04-EA68-B84A-A773-FF05B73A5F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266609-501C-A247-A7F4-1BCA468C9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641D9D-0C43-0C4C-BC11-004F8164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FD33-AD9D-3644-B3BB-738642DD75D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098EC9-61D4-3148-98A6-9245A18A8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487562-2BB1-0843-B2E6-E8718D1C7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D68-23CF-444E-98D3-B328C542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9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A86B9-9AA5-F444-99BE-F57A25633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C70DF2-7D34-3C47-90C3-42829E823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FD33-AD9D-3644-B3BB-738642DD75D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678F77-267F-E345-8B6A-FD2A2222C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B10E3-9D91-CA45-8EE0-C24FB1607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D68-23CF-444E-98D3-B328C542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11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E6FF79-0ED2-0340-A27C-10BD864AF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FD33-AD9D-3644-B3BB-738642DD75D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DB3B32-0C00-BE4E-BBA8-8BE90488E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171D7-64D5-F146-B703-7F1D359A1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D68-23CF-444E-98D3-B328C542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60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C4591-58E2-8E49-8C20-49CF6772D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0C695-0BF1-0E43-A749-01A28F3AD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4D7581-3C69-D744-AF86-B61227981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2D419B-2D5C-314E-8394-4643D693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FD33-AD9D-3644-B3BB-738642DD75D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0A50C-97F9-4143-B826-BADBF142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D3B10-76C0-6E43-8D91-E62FBD06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D68-23CF-444E-98D3-B328C542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7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1EBE2-4016-6443-8246-DA9712600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43C841-5244-A549-A8CD-4F1E6330AC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FC3CF8-4750-D941-97F3-2C7AF9A5F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7352B-2D92-324B-80D4-D770374B8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FD33-AD9D-3644-B3BB-738642DD75D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51EBD0-7C87-9749-9882-670C07FF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1CFF5-9E4C-594C-8690-6B12AA35C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D68-23CF-444E-98D3-B328C542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84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569C28-3B02-7045-815C-C505988F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B9AFA-29A6-E84A-926F-4B4B0FD19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17666-F008-0D4F-9839-37E03885C8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7FD33-AD9D-3644-B3BB-738642DD75D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DF188-D21F-DC4B-BED9-8FC199DCD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6CE23-7E4B-4942-9679-7C1C642EFA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05D68-23CF-444E-98D3-B328C542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6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hyperlink" Target="https://youtu.be/QCKXyiA4JiM" TargetMode="External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A5EF9-6052-DB43-9684-96BC20C5F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59" y="167640"/>
            <a:ext cx="11665514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21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A9659-A813-2B49-8EFF-7EDA4052B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" y="152400"/>
            <a:ext cx="1208532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07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282BB-4300-0E43-94EE-CD9212F62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25" y="167640"/>
            <a:ext cx="11693350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88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7EF81F-2119-A241-A5D8-0D5C458B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97" y="137160"/>
            <a:ext cx="11819474" cy="661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27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FC985-4CDB-4040-BCD7-C612E6B4C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7" y="167640"/>
            <a:ext cx="11723066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64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AEC807-24B8-A14E-A14D-361F99CCA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49" y="121920"/>
            <a:ext cx="11814871" cy="662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53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DD995E-01C4-7F49-B742-7E0D256D9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47" y="182880"/>
            <a:ext cx="11611099" cy="650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59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DD62F8-1A03-E843-978F-C069CD0C5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51" y="213360"/>
            <a:ext cx="11791977" cy="650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81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9580EA-B397-2340-A55F-6310884FA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44" y="228600"/>
            <a:ext cx="11763462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06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05A22C-6E1E-3241-9A69-896CD8BCF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" y="86053"/>
            <a:ext cx="11853747" cy="665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86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408F77-B71D-DD4E-B5AB-1719683D3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10" y="137160"/>
            <a:ext cx="1196618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12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EF9DC-D515-8B45-8EB6-C543893AE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209612"/>
            <a:ext cx="11681908" cy="651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35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79A74A-061E-DE4A-A02F-545EBBC82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" y="152400"/>
            <a:ext cx="11783532" cy="65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78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EE8FB-29CC-AA47-90F9-9E3E10B7F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73" y="152400"/>
            <a:ext cx="12029627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71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2E14A9-6FEE-3247-97B4-BF5308977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1" y="215171"/>
            <a:ext cx="11735366" cy="644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57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52CC52-D699-A24C-943B-8EE90A1B5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95" y="167640"/>
            <a:ext cx="11591365" cy="65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43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A93EF-E92E-A848-9FBF-C988F1F4D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69" y="182880"/>
            <a:ext cx="11695913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5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C2BC36-7041-A64D-9EB9-A2AF06909FA2}"/>
              </a:ext>
            </a:extLst>
          </p:cNvPr>
          <p:cNvSpPr txBox="1"/>
          <p:nvPr/>
        </p:nvSpPr>
        <p:spPr>
          <a:xfrm>
            <a:off x="1995529" y="1779687"/>
            <a:ext cx="845776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Would you like to make a palm cross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welcome Jesus on Palm Sunday?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could keep it as a reminder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how much Jesus loved 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by dying on the cross of us.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Click on the link below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Palm Cross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463AC6-0755-264D-A434-066298AFAD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00" t="64399" r="3810" b="4303"/>
          <a:stretch/>
        </p:blipFill>
        <p:spPr>
          <a:xfrm rot="10800000">
            <a:off x="955706" y="427990"/>
            <a:ext cx="2143901" cy="1108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6EE4F6-3ADE-D142-9EE0-15DA24CED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9215" y="400407"/>
            <a:ext cx="1692089" cy="1136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91A3D0-6DEC-5E44-94D6-BED46ED4C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1265" y="285407"/>
            <a:ext cx="1366292" cy="1366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CBB267-8106-EF45-B447-8F4B028FB3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1028" y="4376786"/>
            <a:ext cx="1803472" cy="2254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B4744F-3644-B84B-81E9-A275D68636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6778"/>
          <a:stretch/>
        </p:blipFill>
        <p:spPr>
          <a:xfrm>
            <a:off x="299268" y="4345126"/>
            <a:ext cx="194138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70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042CAE-21B2-0645-9AFE-D1AF2388E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" y="141018"/>
            <a:ext cx="11734800" cy="661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15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2C5EE8-B0D2-E04F-BAE9-08C751649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52" y="137160"/>
            <a:ext cx="11757212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47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B6617F-6E2F-C24E-BA0C-32DEBC069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33" y="289560"/>
            <a:ext cx="11399339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97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01E6F8-D960-E449-A2B7-2E0759635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" y="198120"/>
            <a:ext cx="11567574" cy="643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52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DACC0F-00CE-0644-83FC-11989C392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25" y="213360"/>
            <a:ext cx="11433479" cy="64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76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40A7FE-86B9-354C-9A07-D1FB59213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42" y="121920"/>
            <a:ext cx="11840348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61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334CDD-125C-2446-A81E-458B83D60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13" y="167640"/>
            <a:ext cx="11694033" cy="65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80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113</Words>
  <Application>Microsoft Macintosh PowerPoint</Application>
  <PresentationFormat>Widescreen</PresentationFormat>
  <Paragraphs>24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Anne-Marie Mcintosh</dc:creator>
  <cp:lastModifiedBy>Anne-Marie Mcintosh</cp:lastModifiedBy>
  <cp:revision>7</cp:revision>
  <dcterms:created xsi:type="dcterms:W3CDTF">2021-03-23T14:51:24Z</dcterms:created>
  <dcterms:modified xsi:type="dcterms:W3CDTF">2021-03-23T15:45:34Z</dcterms:modified>
</cp:coreProperties>
</file>